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49" r:id="rId2"/>
    <p:sldId id="346" r:id="rId3"/>
    <p:sldId id="345" r:id="rId4"/>
    <p:sldId id="347" r:id="rId5"/>
    <p:sldId id="348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reich, Derek" initials="SD" lastIdx="10" clrIdx="0">
    <p:extLst>
      <p:ext uri="{19B8F6BF-5375-455C-9EA6-DF929625EA0E}">
        <p15:presenceInfo xmlns:p15="http://schemas.microsoft.com/office/powerpoint/2012/main" userId="S-1-5-21-1397664864-4094764791-3829670094-47434" providerId="AD"/>
      </p:ext>
    </p:extLst>
  </p:cmAuthor>
  <p:cmAuthor id="2" name="Scott, Sandy" initials="SS" lastIdx="18" clrIdx="1">
    <p:extLst>
      <p:ext uri="{19B8F6BF-5375-455C-9EA6-DF929625EA0E}">
        <p15:presenceInfo xmlns:p15="http://schemas.microsoft.com/office/powerpoint/2012/main" userId="S-1-5-21-1397664864-4094764791-3829670094-26634" providerId="AD"/>
      </p:ext>
    </p:extLst>
  </p:cmAuthor>
  <p:cmAuthor id="3" name="Zundel, Mike" initials="ZM" lastIdx="1" clrIdx="2">
    <p:extLst>
      <p:ext uri="{19B8F6BF-5375-455C-9EA6-DF929625EA0E}">
        <p15:presenceInfo xmlns:p15="http://schemas.microsoft.com/office/powerpoint/2012/main" userId="Zundel, Mike" providerId="None"/>
      </p:ext>
    </p:extLst>
  </p:cmAuthor>
  <p:cmAuthor id="4" name="English, LaVonda" initials="EL" lastIdx="8" clrIdx="3">
    <p:extLst>
      <p:ext uri="{19B8F6BF-5375-455C-9EA6-DF929625EA0E}">
        <p15:presenceInfo xmlns:p15="http://schemas.microsoft.com/office/powerpoint/2012/main" userId="S-1-5-21-1397664864-4094764791-3829670094-98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0D0D"/>
    <a:srgbClr val="4F615E"/>
    <a:srgbClr val="E6EBEF"/>
    <a:srgbClr val="00A8BF"/>
    <a:srgbClr val="3669B3"/>
    <a:srgbClr val="222325"/>
    <a:srgbClr val="DAE6F5"/>
    <a:srgbClr val="F15B60"/>
    <a:srgbClr val="DAE6F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6532" autoAdjust="0"/>
  </p:normalViewPr>
  <p:slideViewPr>
    <p:cSldViewPr snapToGrid="0">
      <p:cViewPr varScale="1">
        <p:scale>
          <a:sx n="91" d="100"/>
          <a:sy n="91" d="100"/>
        </p:scale>
        <p:origin x="140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D196CDC-E9A4-4FCC-AF4B-1E5683D4AD1E}" type="datetimeFigureOut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F278422-C8D7-46F1-BA40-DD5092F369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1226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78422-C8D7-46F1-BA40-DD5092F36916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4208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78422-C8D7-46F1-BA40-DD5092F36916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042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78422-C8D7-46F1-BA40-DD5092F36916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47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78422-C8D7-46F1-BA40-DD5092F36916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312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white">
          <a:xfrm>
            <a:off x="0" y="3"/>
            <a:ext cx="9144000" cy="5496996"/>
          </a:xfrm>
          <a:prstGeom prst="rect">
            <a:avLst/>
          </a:prstGeom>
          <a:gradFill flip="none" rotWithShape="1">
            <a:gsLst>
              <a:gs pos="45000">
                <a:srgbClr val="3669B3"/>
              </a:gs>
              <a:gs pos="100000">
                <a:srgbClr val="00A8BF"/>
              </a:gs>
            </a:gsLst>
            <a:lin ang="27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Date Placeholder 12"/>
          <p:cNvSpPr txBox="1">
            <a:spLocks/>
          </p:cNvSpPr>
          <p:nvPr userDrawn="1"/>
        </p:nvSpPr>
        <p:spPr>
          <a:xfrm>
            <a:off x="593598" y="6303190"/>
            <a:ext cx="8165592" cy="365125"/>
          </a:xfrm>
          <a:prstGeom prst="rect">
            <a:avLst/>
          </a:prstGeom>
        </p:spPr>
        <p:txBody>
          <a:bodyPr anchor="b"/>
          <a:lstStyle>
            <a:lvl1pPr algn="r">
              <a:defRPr sz="950">
                <a:solidFill>
                  <a:srgbClr val="8C8C8C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srgbClr val="1E365E"/>
                </a:solidFill>
                <a:latin typeface="Arial" pitchFamily="34" charset="0"/>
              </a:rPr>
              <a:t>©2019 SureBridge</a:t>
            </a:r>
            <a:r>
              <a:rPr lang="en-US" sz="800" baseline="0" dirty="0">
                <a:solidFill>
                  <a:srgbClr val="1E365E"/>
                </a:solidFill>
                <a:latin typeface="Arial" pitchFamily="34" charset="0"/>
              </a:rPr>
              <a:t>    </a:t>
            </a:r>
            <a:r>
              <a:rPr lang="en-US" sz="800" dirty="0">
                <a:solidFill>
                  <a:srgbClr val="1E365E"/>
                </a:solidFill>
                <a:latin typeface="Arial" pitchFamily="34" charset="0"/>
              </a:rPr>
              <a:t>|</a:t>
            </a:r>
            <a:r>
              <a:rPr lang="en-US" sz="800" baseline="0" dirty="0">
                <a:solidFill>
                  <a:srgbClr val="1E365E"/>
                </a:solidFill>
                <a:latin typeface="Arial" pitchFamily="34" charset="0"/>
              </a:rPr>
              <a:t>    </a:t>
            </a:r>
            <a:r>
              <a:rPr lang="en-US" sz="800" dirty="0">
                <a:solidFill>
                  <a:srgbClr val="1E365E"/>
                </a:solidFill>
                <a:latin typeface="Arial" pitchFamily="34" charset="0"/>
              </a:rPr>
              <a:t>Proprietary and </a:t>
            </a:r>
            <a:r>
              <a:rPr lang="en-US" sz="800" kern="1200" dirty="0">
                <a:solidFill>
                  <a:srgbClr val="1E365E"/>
                </a:solidFill>
                <a:latin typeface="Arial" pitchFamily="34" charset="0"/>
                <a:ea typeface="+mn-ea"/>
                <a:cs typeface="Arial" panose="020B0604020202020204" pitchFamily="34" charset="0"/>
              </a:rPr>
              <a:t>Confidential.  | CH/SB000255 Rev 04/19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384048" y="1170305"/>
            <a:ext cx="8138160" cy="1470025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048" y="2752344"/>
            <a:ext cx="8138160" cy="883920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048" y="5770085"/>
            <a:ext cx="2727019" cy="850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EB37198-B603-476F-B4C7-FDFB64DF8418}"/>
              </a:ext>
            </a:extLst>
          </p:cNvPr>
          <p:cNvSpPr/>
          <p:nvPr userDrawn="1"/>
        </p:nvSpPr>
        <p:spPr>
          <a:xfrm>
            <a:off x="3717421" y="5985482"/>
            <a:ext cx="50417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800" b="1" kern="1200" dirty="0">
                <a:solidFill>
                  <a:srgbClr val="1E365E"/>
                </a:solidFill>
                <a:latin typeface="Arial" pitchFamily="34" charset="0"/>
                <a:ea typeface="+mn-ea"/>
                <a:cs typeface="Arial" panose="020B0604020202020204" pitchFamily="34" charset="0"/>
              </a:rPr>
              <a:t>FOR AGENT USE ONLY. NOT FOR USE WITH CONSUMERS.</a:t>
            </a:r>
            <a:br>
              <a:rPr lang="en-US" sz="800" b="1" kern="1200" dirty="0">
                <a:solidFill>
                  <a:srgbClr val="1E365E"/>
                </a:solidFill>
                <a:latin typeface="Arial" pitchFamily="34" charset="0"/>
                <a:ea typeface="+mn-ea"/>
                <a:cs typeface="Arial" panose="020B0604020202020204" pitchFamily="34" charset="0"/>
              </a:rPr>
            </a:br>
            <a:r>
              <a:rPr lang="en-US" sz="800" kern="1200" dirty="0">
                <a:solidFill>
                  <a:srgbClr val="1E365E"/>
                </a:solidFill>
                <a:latin typeface="Arial" pitchFamily="34" charset="0"/>
                <a:ea typeface="+mn-ea"/>
                <a:cs typeface="Arial" panose="020B0604020202020204" pitchFamily="34" charset="0"/>
              </a:rPr>
              <a:t>Any other use of this information such as for the solicitation of The Chesapeake Life Insurance Company</a:t>
            </a:r>
            <a:r>
              <a:rPr lang="en-US" sz="800" kern="1200" baseline="30000" dirty="0">
                <a:solidFill>
                  <a:srgbClr val="1E365E"/>
                </a:solidFill>
                <a:latin typeface="Arial" pitchFamily="34" charset="0"/>
                <a:ea typeface="+mn-ea"/>
                <a:cs typeface="Arial" panose="020B0604020202020204" pitchFamily="34" charset="0"/>
              </a:rPr>
              <a:t>®</a:t>
            </a:r>
            <a:r>
              <a:rPr lang="en-US" sz="800" kern="1200" dirty="0">
                <a:solidFill>
                  <a:srgbClr val="1E365E"/>
                </a:solidFill>
                <a:latin typeface="Arial" pitchFamily="34" charset="0"/>
                <a:ea typeface="+mn-ea"/>
                <a:cs typeface="Arial" panose="020B0604020202020204" pitchFamily="34" charset="0"/>
              </a:rPr>
              <a:t> (Chesapeake) insurance policies is NOT authorized by Chesapeake.</a:t>
            </a:r>
          </a:p>
        </p:txBody>
      </p:sp>
    </p:spTree>
    <p:extLst>
      <p:ext uri="{BB962C8B-B14F-4D97-AF65-F5344CB8AC3E}">
        <p14:creationId xmlns:p14="http://schemas.microsoft.com/office/powerpoint/2010/main" val="413944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A8BF"/>
              </a:buClr>
              <a:defRPr/>
            </a:lvl1pPr>
            <a:lvl2pPr marL="800100" indent="-342900">
              <a:buClr>
                <a:srgbClr val="00A8BF"/>
              </a:buClr>
              <a:buFont typeface="Arial" panose="020B0604020202020204" pitchFamily="34" charset="0"/>
              <a:buChar char="•"/>
              <a:defRPr/>
            </a:lvl2pPr>
            <a:lvl3pPr marL="1200150" indent="-285750">
              <a:buClr>
                <a:srgbClr val="00A8BF"/>
              </a:buClr>
              <a:buFont typeface="Arial" panose="020B0604020202020204" pitchFamily="34" charset="0"/>
              <a:buChar char="•"/>
              <a:defRPr/>
            </a:lvl3pPr>
            <a:lvl4pPr marL="1657350" indent="-285750">
              <a:buClr>
                <a:srgbClr val="00A8BF"/>
              </a:buClr>
              <a:buFont typeface="Arial" panose="020B0604020202020204" pitchFamily="34" charset="0"/>
              <a:buChar char="•"/>
              <a:defRPr/>
            </a:lvl4pPr>
            <a:lvl5pPr marL="2114550" indent="-285750">
              <a:buClr>
                <a:srgbClr val="00A8BF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7DE65E3-8F55-46F3-AA0C-241EB47AF76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442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lang="en-US" sz="2800" kern="1200" dirty="0" smtClean="0">
                <a:solidFill>
                  <a:srgbClr val="1E365E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A8B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F07F66D-7C7B-45BD-99DC-E2225F1C6D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770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buClr>
                <a:srgbClr val="00A8BF"/>
              </a:buClr>
              <a:defRPr sz="2800">
                <a:solidFill>
                  <a:srgbClr val="222325"/>
                </a:solidFill>
              </a:defRPr>
            </a:lvl1pPr>
            <a:lvl2pPr marL="742950" indent="-285750">
              <a:buClr>
                <a:srgbClr val="00A8BF"/>
              </a:buClr>
              <a:buFont typeface="Arial" panose="020B0604020202020204" pitchFamily="34" charset="0"/>
              <a:buChar char="•"/>
              <a:defRPr sz="2400">
                <a:solidFill>
                  <a:srgbClr val="222325"/>
                </a:solidFill>
              </a:defRPr>
            </a:lvl2pPr>
            <a:lvl3pPr marL="1143000" indent="-228600">
              <a:buClr>
                <a:srgbClr val="00A8BF"/>
              </a:buClr>
              <a:buFont typeface="Arial" panose="020B0604020202020204" pitchFamily="34" charset="0"/>
              <a:buChar char="•"/>
              <a:defRPr sz="2000">
                <a:solidFill>
                  <a:srgbClr val="222325"/>
                </a:solidFill>
              </a:defRPr>
            </a:lvl3pPr>
            <a:lvl4pPr marL="1600200" indent="-228600">
              <a:buClr>
                <a:srgbClr val="00A8BF"/>
              </a:buClr>
              <a:buFont typeface="Arial" panose="020B0604020202020204" pitchFamily="34" charset="0"/>
              <a:buChar char="•"/>
              <a:defRPr sz="1800">
                <a:solidFill>
                  <a:srgbClr val="222325"/>
                </a:solidFill>
              </a:defRPr>
            </a:lvl4pPr>
            <a:lvl5pPr marL="2057400" indent="-228600">
              <a:buClr>
                <a:srgbClr val="00A8BF"/>
              </a:buClr>
              <a:buFont typeface="Arial" panose="020B0604020202020204" pitchFamily="34" charset="0"/>
              <a:buChar char="•"/>
              <a:defRPr sz="1800">
                <a:solidFill>
                  <a:srgbClr val="22232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buClr>
                <a:srgbClr val="00A8BF"/>
              </a:buClr>
              <a:defRPr sz="2800"/>
            </a:lvl1pPr>
            <a:lvl2pPr marL="742950" indent="-285750">
              <a:buClr>
                <a:srgbClr val="00A8BF"/>
              </a:buClr>
              <a:buFont typeface="Arial" panose="020B0604020202020204" pitchFamily="34" charset="0"/>
              <a:buChar char="•"/>
              <a:defRPr sz="2400"/>
            </a:lvl2pPr>
            <a:lvl3pPr marL="1143000" indent="-228600">
              <a:buClr>
                <a:srgbClr val="00A8BF"/>
              </a:buClr>
              <a:buFont typeface="Arial" panose="020B0604020202020204" pitchFamily="34" charset="0"/>
              <a:buChar char="•"/>
              <a:defRPr sz="2000"/>
            </a:lvl3pPr>
            <a:lvl4pPr marL="1600200" indent="-228600">
              <a:buClr>
                <a:srgbClr val="00A8BF"/>
              </a:buClr>
              <a:buFont typeface="Arial" panose="020B0604020202020204" pitchFamily="34" charset="0"/>
              <a:buChar char="•"/>
              <a:defRPr sz="1800"/>
            </a:lvl4pPr>
            <a:lvl5pPr marL="2057400" indent="-228600">
              <a:buClr>
                <a:srgbClr val="00A8BF"/>
              </a:buClr>
              <a:buFont typeface="Arial" panose="020B0604020202020204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3D8284-FC53-4222-A9BA-CD6BA36091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49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A8B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00A8BF"/>
              </a:buClr>
              <a:defRPr sz="2400"/>
            </a:lvl1pPr>
            <a:lvl2pPr marL="800100" indent="-342900">
              <a:buClr>
                <a:srgbClr val="00A8BF"/>
              </a:buClr>
              <a:buFont typeface="Arial" panose="020B0604020202020204" pitchFamily="34" charset="0"/>
              <a:buChar char="•"/>
              <a:defRPr sz="2000"/>
            </a:lvl2pPr>
            <a:lvl3pPr marL="1200150" indent="-285750">
              <a:buClr>
                <a:srgbClr val="00A8BF"/>
              </a:buClr>
              <a:buFont typeface="Arial" panose="020B0604020202020204" pitchFamily="34" charset="0"/>
              <a:buChar char="•"/>
              <a:defRPr sz="1800"/>
            </a:lvl3pPr>
            <a:lvl4pPr marL="1657350" indent="-285750">
              <a:buClr>
                <a:srgbClr val="00A8BF"/>
              </a:buClr>
              <a:buFont typeface="Arial" panose="020B0604020202020204" pitchFamily="34" charset="0"/>
              <a:buChar char="•"/>
              <a:defRPr sz="1600"/>
            </a:lvl4pPr>
            <a:lvl5pPr marL="2114550" indent="-285750">
              <a:buClr>
                <a:srgbClr val="00A8BF"/>
              </a:buClr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A8B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buClr>
                <a:srgbClr val="00A8BF"/>
              </a:buClr>
              <a:defRPr sz="2400"/>
            </a:lvl1pPr>
            <a:lvl2pPr marL="800100" indent="-342900">
              <a:buClr>
                <a:srgbClr val="00A8BF"/>
              </a:buClr>
              <a:buFont typeface="Arial" panose="020B0604020202020204" pitchFamily="34" charset="0"/>
              <a:buChar char="•"/>
              <a:defRPr sz="2000"/>
            </a:lvl2pPr>
            <a:lvl3pPr marL="1200150" indent="-285750">
              <a:buClr>
                <a:srgbClr val="00A8BF"/>
              </a:buClr>
              <a:buFont typeface="Arial" panose="020B0604020202020204" pitchFamily="34" charset="0"/>
              <a:buChar char="•"/>
              <a:defRPr sz="1800"/>
            </a:lvl3pPr>
            <a:lvl4pPr marL="1657350" indent="-285750">
              <a:buClr>
                <a:srgbClr val="00A8BF"/>
              </a:buClr>
              <a:buFont typeface="Arial" panose="020B0604020202020204" pitchFamily="34" charset="0"/>
              <a:buChar char="•"/>
              <a:defRPr sz="1600"/>
            </a:lvl4pPr>
            <a:lvl5pPr marL="2114550" indent="-285750">
              <a:buClr>
                <a:srgbClr val="00A8BF"/>
              </a:buClr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54BFAB-8F63-40D9-97EF-B1FE36BD30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290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926539-7D0B-4FA5-8F1A-47A19F74FE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33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12"/>
          <p:cNvSpPr txBox="1">
            <a:spLocks/>
          </p:cNvSpPr>
          <p:nvPr userDrawn="1"/>
        </p:nvSpPr>
        <p:spPr>
          <a:xfrm>
            <a:off x="512764" y="6365877"/>
            <a:ext cx="5824537" cy="365125"/>
          </a:xfrm>
          <a:prstGeom prst="rect">
            <a:avLst/>
          </a:prstGeom>
        </p:spPr>
        <p:txBody>
          <a:bodyPr anchor="b"/>
          <a:lstStyle>
            <a:lvl1pPr algn="r">
              <a:defRPr sz="950">
                <a:solidFill>
                  <a:srgbClr val="8C8C8C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</a:rPr>
              <a:t>©2019 SureBridge</a:t>
            </a:r>
            <a:r>
              <a:rPr lang="en-US" sz="800" baseline="0" dirty="0">
                <a:solidFill>
                  <a:schemeClr val="bg1"/>
                </a:solidFill>
                <a:latin typeface="Arial" pitchFamily="34" charset="0"/>
              </a:rPr>
              <a:t>    </a:t>
            </a:r>
            <a:r>
              <a:rPr lang="en-US" sz="800" dirty="0">
                <a:solidFill>
                  <a:schemeClr val="bg1"/>
                </a:solidFill>
                <a:latin typeface="Arial" pitchFamily="34" charset="0"/>
              </a:rPr>
              <a:t>|</a:t>
            </a:r>
            <a:r>
              <a:rPr lang="en-US" sz="800" baseline="0" dirty="0">
                <a:solidFill>
                  <a:schemeClr val="bg1"/>
                </a:solidFill>
                <a:latin typeface="Arial" pitchFamily="34" charset="0"/>
              </a:rPr>
              <a:t>    </a:t>
            </a:r>
            <a:r>
              <a:rPr lang="en-US" sz="800" dirty="0">
                <a:solidFill>
                  <a:schemeClr val="bg1"/>
                </a:solidFill>
                <a:latin typeface="Arial" pitchFamily="34" charset="0"/>
              </a:rPr>
              <a:t>Proprietary and </a:t>
            </a:r>
            <a:r>
              <a:rPr lang="en-US" sz="800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anose="020B0604020202020204" pitchFamily="34" charset="0"/>
              </a:rPr>
              <a:t>Confidential.  | CH/SB000255 Rev 04/19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384048" y="2203579"/>
            <a:ext cx="8138160" cy="1470025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048" y="3785616"/>
            <a:ext cx="8165592" cy="883920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2206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47904" y="6355051"/>
            <a:ext cx="1348434" cy="420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" name="Rectangle 88"/>
          <p:cNvSpPr/>
          <p:nvPr userDrawn="1"/>
        </p:nvSpPr>
        <p:spPr bwMode="white">
          <a:xfrm>
            <a:off x="0" y="0"/>
            <a:ext cx="9144000" cy="1143000"/>
          </a:xfrm>
          <a:prstGeom prst="rect">
            <a:avLst/>
          </a:prstGeom>
          <a:gradFill>
            <a:gsLst>
              <a:gs pos="45000">
                <a:srgbClr val="3669B3"/>
              </a:gs>
              <a:gs pos="100000">
                <a:srgbClr val="00A8BF"/>
              </a:gs>
            </a:gsLst>
            <a:lin ang="2700000" scaled="1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316040"/>
            <a:ext cx="8339138" cy="492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1" y="6438902"/>
            <a:ext cx="148431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rgbClr val="1E365E"/>
                </a:solidFill>
                <a:ea typeface="ＭＳ Ｐゴシック" panose="020B0600070205080204" pitchFamily="34" charset="-128"/>
              </a:defRPr>
            </a:lvl1pPr>
          </a:lstStyle>
          <a:p>
            <a:endParaRPr lang="en-US" altLang="en-US" dirty="0"/>
          </a:p>
          <a:p>
            <a:fld id="{497F13A3-1496-4D38-B965-CF85D9023B6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0" name="Footer Placeholder 11"/>
          <p:cNvSpPr txBox="1">
            <a:spLocks/>
          </p:cNvSpPr>
          <p:nvPr userDrawn="1"/>
        </p:nvSpPr>
        <p:spPr>
          <a:xfrm>
            <a:off x="2027238" y="6429377"/>
            <a:ext cx="4489450" cy="365125"/>
          </a:xfrm>
          <a:prstGeom prst="rect">
            <a:avLst/>
          </a:prstGeom>
        </p:spPr>
        <p:txBody>
          <a:bodyPr anchor="b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900">
                <a:solidFill>
                  <a:srgbClr val="8C8C8C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z="800" dirty="0">
                <a:solidFill>
                  <a:srgbClr val="727373"/>
                </a:solidFill>
                <a:latin typeface="Arial" pitchFamily="34" charset="0"/>
              </a:rPr>
              <a:t>©2019 Sure</a:t>
            </a:r>
            <a:r>
              <a:rPr lang="en-US" sz="800" kern="1200" dirty="0">
                <a:solidFill>
                  <a:srgbClr val="727373"/>
                </a:solidFill>
                <a:latin typeface="Arial" pitchFamily="34" charset="0"/>
                <a:ea typeface="+mn-ea"/>
                <a:cs typeface="Arial" panose="020B0604020202020204" pitchFamily="34" charset="0"/>
              </a:rPr>
              <a:t>Brid</a:t>
            </a:r>
            <a:r>
              <a:rPr lang="en-US" sz="800" dirty="0">
                <a:solidFill>
                  <a:srgbClr val="727373"/>
                </a:solidFill>
                <a:latin typeface="Arial" pitchFamily="34" charset="0"/>
              </a:rPr>
              <a:t>ge    |    </a:t>
            </a:r>
            <a:r>
              <a:rPr lang="en-US" sz="800" kern="1200" dirty="0">
                <a:solidFill>
                  <a:srgbClr val="727373"/>
                </a:solidFill>
                <a:latin typeface="Arial" pitchFamily="34" charset="0"/>
                <a:ea typeface="+mn-ea"/>
                <a:cs typeface="Arial" panose="020B0604020202020204" pitchFamily="34" charset="0"/>
              </a:rPr>
              <a:t>Proprietary and Confidential.  | CH/SB000255 Rev 04/19</a:t>
            </a:r>
            <a:endParaRPr lang="en-US" sz="800" kern="1200" dirty="0">
              <a:solidFill>
                <a:srgbClr val="FF0000"/>
              </a:solidFill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2" name="Title Placeholder 1"/>
          <p:cNvSpPr>
            <a:spLocks noGrp="1"/>
          </p:cNvSpPr>
          <p:nvPr>
            <p:ph type="title"/>
          </p:nvPr>
        </p:nvSpPr>
        <p:spPr bwMode="black">
          <a:xfrm>
            <a:off x="457200" y="0"/>
            <a:ext cx="8339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8" name="Text Placeholder 10"/>
          <p:cNvSpPr txBox="1">
            <a:spLocks/>
          </p:cNvSpPr>
          <p:nvPr userDrawn="1"/>
        </p:nvSpPr>
        <p:spPr>
          <a:xfrm>
            <a:off x="-1418555" y="330199"/>
            <a:ext cx="1270000" cy="24417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00A8BF"/>
              </a:buClr>
              <a:buSzPct val="75000"/>
              <a:buFont typeface="Arial" panose="020B0604020202020204" pitchFamily="34" charset="0"/>
              <a:buChar char="►"/>
              <a:defRPr sz="2600" kern="1200">
                <a:solidFill>
                  <a:srgbClr val="2223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A8BF"/>
              </a:buClr>
              <a:buFont typeface="Arial" panose="020B0604020202020204" pitchFamily="34" charset="0"/>
              <a:buChar char="•"/>
              <a:defRPr sz="2200" kern="1200">
                <a:solidFill>
                  <a:srgbClr val="222325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00150" indent="-2857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A8BF"/>
              </a:buClr>
              <a:buFont typeface="Arial" panose="020B0604020202020204" pitchFamily="34" charset="0"/>
              <a:buChar char="•"/>
              <a:defRPr kern="1200">
                <a:solidFill>
                  <a:srgbClr val="222325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57350" indent="-2857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A8BF"/>
              </a:buClr>
              <a:buFont typeface="Arial" panose="020B0604020202020204" pitchFamily="34" charset="0"/>
              <a:buChar char="•"/>
              <a:defRPr sz="1600" kern="1200">
                <a:solidFill>
                  <a:srgbClr val="222325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114550" indent="-2857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A8BF"/>
              </a:buClr>
              <a:buFont typeface="Arial" panose="020B0604020202020204" pitchFamily="34" charset="0"/>
              <a:buChar char="•"/>
              <a:defRPr sz="1600" kern="1200">
                <a:solidFill>
                  <a:srgbClr val="222325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n-US" sz="1200" b="0" dirty="0">
                <a:solidFill>
                  <a:srgbClr val="1E365E"/>
                </a:solidFill>
              </a:rPr>
              <a:t>Primary Colors</a:t>
            </a:r>
          </a:p>
        </p:txBody>
      </p:sp>
      <p:sp>
        <p:nvSpPr>
          <p:cNvPr id="9" name="Text Placeholder 15"/>
          <p:cNvSpPr txBox="1">
            <a:spLocks/>
          </p:cNvSpPr>
          <p:nvPr userDrawn="1"/>
        </p:nvSpPr>
        <p:spPr>
          <a:xfrm>
            <a:off x="-1286934" y="2190373"/>
            <a:ext cx="1138379" cy="27342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00A8BF"/>
              </a:buClr>
              <a:buSzPct val="75000"/>
              <a:buFont typeface="Arial" panose="020B0604020202020204" pitchFamily="34" charset="0"/>
              <a:buChar char="►"/>
              <a:defRPr sz="2600" kern="1200">
                <a:solidFill>
                  <a:srgbClr val="2223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A8BF"/>
              </a:buClr>
              <a:buFont typeface="Arial" panose="020B0604020202020204" pitchFamily="34" charset="0"/>
              <a:buChar char="•"/>
              <a:defRPr sz="2200" kern="1200">
                <a:solidFill>
                  <a:srgbClr val="222325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00150" indent="-2857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A8BF"/>
              </a:buClr>
              <a:buFont typeface="Arial" panose="020B0604020202020204" pitchFamily="34" charset="0"/>
              <a:buChar char="•"/>
              <a:defRPr kern="1200">
                <a:solidFill>
                  <a:srgbClr val="222325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57350" indent="-2857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A8BF"/>
              </a:buClr>
              <a:buFont typeface="Arial" panose="020B0604020202020204" pitchFamily="34" charset="0"/>
              <a:buChar char="•"/>
              <a:defRPr sz="1600" kern="1200">
                <a:solidFill>
                  <a:srgbClr val="222325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114550" indent="-2857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A8BF"/>
              </a:buClr>
              <a:buFont typeface="Arial" panose="020B0604020202020204" pitchFamily="34" charset="0"/>
              <a:buChar char="•"/>
              <a:defRPr sz="1600" kern="1200">
                <a:solidFill>
                  <a:srgbClr val="222325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n-US" sz="1200" b="0" dirty="0">
                <a:solidFill>
                  <a:srgbClr val="1E365E"/>
                </a:solidFill>
              </a:rPr>
              <a:t>Accent Colors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-716642" y="600457"/>
            <a:ext cx="512307" cy="707341"/>
          </a:xfrm>
          <a:prstGeom prst="rect">
            <a:avLst/>
          </a:prstGeom>
          <a:solidFill>
            <a:srgbClr val="3669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100" dirty="0">
                <a:solidFill>
                  <a:schemeClr val="bg1"/>
                </a:solidFill>
              </a:rPr>
              <a:t>RGB</a:t>
            </a:r>
          </a:p>
          <a:p>
            <a:pPr>
              <a:defRPr/>
            </a:pPr>
            <a:r>
              <a:rPr lang="en-US" sz="1100" dirty="0">
                <a:solidFill>
                  <a:schemeClr val="bg1"/>
                </a:solidFill>
              </a:rPr>
              <a:t>54</a:t>
            </a:r>
          </a:p>
          <a:p>
            <a:pPr>
              <a:defRPr/>
            </a:pPr>
            <a:r>
              <a:rPr lang="en-US" sz="1100" dirty="0">
                <a:solidFill>
                  <a:schemeClr val="bg1"/>
                </a:solidFill>
              </a:rPr>
              <a:t>105</a:t>
            </a:r>
          </a:p>
          <a:p>
            <a:pPr>
              <a:defRPr/>
            </a:pPr>
            <a:r>
              <a:rPr lang="en-US" sz="1100" dirty="0">
                <a:solidFill>
                  <a:schemeClr val="bg1"/>
                </a:solidFill>
              </a:rPr>
              <a:t>179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-1277180" y="600457"/>
            <a:ext cx="512307" cy="707341"/>
          </a:xfrm>
          <a:prstGeom prst="rect">
            <a:avLst/>
          </a:prstGeom>
          <a:solidFill>
            <a:srgbClr val="00A8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100" dirty="0">
                <a:solidFill>
                  <a:schemeClr val="bg1"/>
                </a:solidFill>
              </a:rPr>
              <a:t>RGB</a:t>
            </a:r>
          </a:p>
          <a:p>
            <a:pPr>
              <a:defRPr/>
            </a:pPr>
            <a:r>
              <a:rPr lang="en-US" sz="1100" dirty="0">
                <a:solidFill>
                  <a:schemeClr val="bg1"/>
                </a:solidFill>
              </a:rPr>
              <a:t>0</a:t>
            </a:r>
          </a:p>
          <a:p>
            <a:pPr>
              <a:defRPr/>
            </a:pPr>
            <a:r>
              <a:rPr lang="en-US" sz="1100" dirty="0">
                <a:solidFill>
                  <a:schemeClr val="bg1"/>
                </a:solidFill>
              </a:rPr>
              <a:t>168</a:t>
            </a:r>
          </a:p>
          <a:p>
            <a:pPr>
              <a:defRPr/>
            </a:pPr>
            <a:r>
              <a:rPr lang="en-US" sz="1100" dirty="0">
                <a:solidFill>
                  <a:schemeClr val="bg1"/>
                </a:solidFill>
              </a:rPr>
              <a:t>191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-716642" y="2447020"/>
            <a:ext cx="512307" cy="707341"/>
          </a:xfrm>
          <a:prstGeom prst="rect">
            <a:avLst/>
          </a:prstGeom>
          <a:solidFill>
            <a:srgbClr val="2223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100" dirty="0">
                <a:solidFill>
                  <a:schemeClr val="bg1"/>
                </a:solidFill>
              </a:rPr>
              <a:t>RGB</a:t>
            </a:r>
          </a:p>
          <a:p>
            <a:pPr>
              <a:defRPr/>
            </a:pPr>
            <a:r>
              <a:rPr lang="en-US" sz="1100" dirty="0">
                <a:solidFill>
                  <a:schemeClr val="bg1"/>
                </a:solidFill>
              </a:rPr>
              <a:t>34</a:t>
            </a:r>
          </a:p>
          <a:p>
            <a:pPr>
              <a:defRPr/>
            </a:pPr>
            <a:r>
              <a:rPr lang="en-US" sz="1100" dirty="0">
                <a:solidFill>
                  <a:schemeClr val="bg1"/>
                </a:solidFill>
              </a:rPr>
              <a:t>35</a:t>
            </a:r>
          </a:p>
          <a:p>
            <a:pPr>
              <a:defRPr/>
            </a:pPr>
            <a:r>
              <a:rPr lang="en-US" sz="1100" dirty="0">
                <a:solidFill>
                  <a:schemeClr val="bg1"/>
                </a:solidFill>
              </a:rPr>
              <a:t>37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-1277180" y="2447020"/>
            <a:ext cx="512307" cy="707341"/>
          </a:xfrm>
          <a:prstGeom prst="rect">
            <a:avLst/>
          </a:prstGeom>
          <a:solidFill>
            <a:srgbClr val="1E3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100" dirty="0">
                <a:solidFill>
                  <a:schemeClr val="bg1"/>
                </a:solidFill>
              </a:rPr>
              <a:t>RGB</a:t>
            </a:r>
          </a:p>
          <a:p>
            <a:pPr>
              <a:defRPr/>
            </a:pPr>
            <a:r>
              <a:rPr lang="en-US" sz="1100" dirty="0">
                <a:solidFill>
                  <a:schemeClr val="bg1"/>
                </a:solidFill>
              </a:rPr>
              <a:t>30</a:t>
            </a:r>
          </a:p>
          <a:p>
            <a:pPr>
              <a:defRPr/>
            </a:pPr>
            <a:r>
              <a:rPr lang="en-US" sz="1100" dirty="0">
                <a:solidFill>
                  <a:schemeClr val="bg1"/>
                </a:solidFill>
              </a:rPr>
              <a:t>54</a:t>
            </a:r>
          </a:p>
          <a:p>
            <a:pPr>
              <a:defRPr/>
            </a:pPr>
            <a:r>
              <a:rPr lang="en-US" sz="1100" dirty="0">
                <a:solidFill>
                  <a:schemeClr val="bg1"/>
                </a:solidFill>
              </a:rPr>
              <a:t>94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-1277180" y="1337964"/>
            <a:ext cx="512307" cy="707341"/>
          </a:xfrm>
          <a:prstGeom prst="rect">
            <a:avLst/>
          </a:prstGeom>
          <a:solidFill>
            <a:srgbClr val="F15B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100" dirty="0"/>
              <a:t>RGB</a:t>
            </a:r>
          </a:p>
          <a:p>
            <a:pPr>
              <a:defRPr/>
            </a:pPr>
            <a:r>
              <a:rPr lang="en-US" sz="1100" dirty="0"/>
              <a:t>241</a:t>
            </a:r>
          </a:p>
          <a:p>
            <a:pPr>
              <a:defRPr/>
            </a:pPr>
            <a:r>
              <a:rPr lang="en-US" sz="1100" dirty="0"/>
              <a:t>91</a:t>
            </a:r>
          </a:p>
          <a:p>
            <a:pPr>
              <a:defRPr/>
            </a:pPr>
            <a:r>
              <a:rPr lang="en-US" sz="1100" dirty="0"/>
              <a:t>96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-716642" y="3193372"/>
            <a:ext cx="512307" cy="707341"/>
          </a:xfrm>
          <a:prstGeom prst="rect">
            <a:avLst/>
          </a:prstGeom>
          <a:solidFill>
            <a:srgbClr val="B7B8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100" dirty="0">
                <a:solidFill>
                  <a:schemeClr val="bg1"/>
                </a:solidFill>
              </a:rPr>
              <a:t>RGB</a:t>
            </a:r>
          </a:p>
          <a:p>
            <a:pPr>
              <a:defRPr/>
            </a:pPr>
            <a:r>
              <a:rPr lang="en-US" sz="1100" dirty="0">
                <a:solidFill>
                  <a:schemeClr val="bg1"/>
                </a:solidFill>
              </a:rPr>
              <a:t>183</a:t>
            </a:r>
          </a:p>
          <a:p>
            <a:pPr>
              <a:defRPr/>
            </a:pPr>
            <a:r>
              <a:rPr lang="en-US" sz="1100" dirty="0">
                <a:solidFill>
                  <a:schemeClr val="bg1"/>
                </a:solidFill>
              </a:rPr>
              <a:t>184</a:t>
            </a:r>
          </a:p>
          <a:p>
            <a:pPr>
              <a:defRPr/>
            </a:pPr>
            <a:r>
              <a:rPr lang="en-US" sz="1100" dirty="0">
                <a:solidFill>
                  <a:schemeClr val="bg1"/>
                </a:solidFill>
              </a:rPr>
              <a:t>188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-716642" y="1337964"/>
            <a:ext cx="512307" cy="707341"/>
          </a:xfrm>
          <a:prstGeom prst="rect">
            <a:avLst/>
          </a:prstGeom>
          <a:solidFill>
            <a:srgbClr val="FCB9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100" dirty="0">
                <a:solidFill>
                  <a:schemeClr val="bg1"/>
                </a:solidFill>
              </a:rPr>
              <a:t>RGB</a:t>
            </a:r>
          </a:p>
          <a:p>
            <a:pPr>
              <a:defRPr/>
            </a:pPr>
            <a:r>
              <a:rPr lang="en-US" sz="1100" dirty="0">
                <a:solidFill>
                  <a:schemeClr val="bg1"/>
                </a:solidFill>
              </a:rPr>
              <a:t>252</a:t>
            </a:r>
          </a:p>
          <a:p>
            <a:pPr>
              <a:defRPr/>
            </a:pPr>
            <a:r>
              <a:rPr lang="en-US" sz="1100" dirty="0">
                <a:solidFill>
                  <a:schemeClr val="bg1"/>
                </a:solidFill>
              </a:rPr>
              <a:t>185</a:t>
            </a:r>
          </a:p>
          <a:p>
            <a:pPr>
              <a:defRPr/>
            </a:pPr>
            <a:r>
              <a:rPr lang="en-US" sz="1100" dirty="0">
                <a:solidFill>
                  <a:schemeClr val="bg1"/>
                </a:solidFill>
              </a:rPr>
              <a:t>88</a:t>
            </a:r>
          </a:p>
        </p:txBody>
      </p:sp>
      <p:sp>
        <p:nvSpPr>
          <p:cNvPr id="18" name="Text Placeholder 15"/>
          <p:cNvSpPr txBox="1">
            <a:spLocks/>
          </p:cNvSpPr>
          <p:nvPr userDrawn="1"/>
        </p:nvSpPr>
        <p:spPr bwMode="black">
          <a:xfrm>
            <a:off x="-1790602" y="3996265"/>
            <a:ext cx="1642047" cy="374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ts val="1200"/>
              </a:spcBef>
              <a:buClr>
                <a:srgbClr val="69BE28"/>
              </a:buClr>
              <a:buSzPct val="75000"/>
            </a:pPr>
            <a:r>
              <a:rPr lang="en-US" altLang="en-US" sz="1200" b="0" dirty="0">
                <a:solidFill>
                  <a:srgbClr val="1E365E"/>
                </a:solidFill>
              </a:rPr>
              <a:t>Background Colors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-716642" y="4334482"/>
            <a:ext cx="512307" cy="707341"/>
          </a:xfrm>
          <a:prstGeom prst="rect">
            <a:avLst/>
          </a:prstGeom>
          <a:solidFill>
            <a:srgbClr val="E6E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100" dirty="0">
                <a:solidFill>
                  <a:srgbClr val="222325"/>
                </a:solidFill>
              </a:rPr>
              <a:t>RGB</a:t>
            </a:r>
          </a:p>
          <a:p>
            <a:pPr>
              <a:defRPr/>
            </a:pPr>
            <a:r>
              <a:rPr lang="en-US" sz="1100" dirty="0">
                <a:solidFill>
                  <a:srgbClr val="222325"/>
                </a:solidFill>
              </a:rPr>
              <a:t>230</a:t>
            </a:r>
          </a:p>
          <a:p>
            <a:pPr>
              <a:defRPr/>
            </a:pPr>
            <a:r>
              <a:rPr lang="en-US" sz="1100" dirty="0">
                <a:solidFill>
                  <a:srgbClr val="222325"/>
                </a:solidFill>
              </a:rPr>
              <a:t>235</a:t>
            </a:r>
          </a:p>
          <a:p>
            <a:pPr>
              <a:defRPr/>
            </a:pPr>
            <a:r>
              <a:rPr lang="en-US" sz="1100" dirty="0">
                <a:solidFill>
                  <a:srgbClr val="222325"/>
                </a:solidFill>
              </a:rPr>
              <a:t>239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-1277180" y="4334482"/>
            <a:ext cx="512307" cy="7073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100" dirty="0">
                <a:solidFill>
                  <a:srgbClr val="222325"/>
                </a:solidFill>
              </a:rPr>
              <a:t>RGB</a:t>
            </a:r>
          </a:p>
          <a:p>
            <a:pPr>
              <a:defRPr/>
            </a:pPr>
            <a:r>
              <a:rPr lang="en-US" sz="1100" dirty="0">
                <a:solidFill>
                  <a:srgbClr val="222325"/>
                </a:solidFill>
              </a:rPr>
              <a:t>255</a:t>
            </a:r>
          </a:p>
          <a:p>
            <a:pPr>
              <a:defRPr/>
            </a:pPr>
            <a:r>
              <a:rPr lang="en-US" sz="1100" dirty="0">
                <a:solidFill>
                  <a:srgbClr val="222325"/>
                </a:solidFill>
              </a:rPr>
              <a:t>255</a:t>
            </a:r>
          </a:p>
          <a:p>
            <a:pPr>
              <a:defRPr/>
            </a:pPr>
            <a:r>
              <a:rPr lang="en-US" sz="1100" dirty="0">
                <a:solidFill>
                  <a:srgbClr val="222325"/>
                </a:solidFill>
              </a:rPr>
              <a:t>255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-1277180" y="3193372"/>
            <a:ext cx="512307" cy="707341"/>
          </a:xfrm>
          <a:prstGeom prst="rect">
            <a:avLst/>
          </a:prstGeom>
          <a:solidFill>
            <a:srgbClr val="72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100" dirty="0">
                <a:solidFill>
                  <a:schemeClr val="bg1"/>
                </a:solidFill>
              </a:rPr>
              <a:t>RGB</a:t>
            </a:r>
          </a:p>
          <a:p>
            <a:pPr>
              <a:defRPr/>
            </a:pPr>
            <a:r>
              <a:rPr lang="en-US" sz="1100" dirty="0">
                <a:solidFill>
                  <a:schemeClr val="bg1"/>
                </a:solidFill>
              </a:rPr>
              <a:t>114</a:t>
            </a:r>
          </a:p>
          <a:p>
            <a:pPr>
              <a:defRPr/>
            </a:pPr>
            <a:r>
              <a:rPr lang="en-US" sz="1100" dirty="0">
                <a:solidFill>
                  <a:schemeClr val="bg1"/>
                </a:solidFill>
              </a:rPr>
              <a:t>115</a:t>
            </a:r>
          </a:p>
          <a:p>
            <a:pPr>
              <a:defRPr/>
            </a:pPr>
            <a:r>
              <a:rPr lang="en-US" sz="1100" dirty="0">
                <a:solidFill>
                  <a:schemeClr val="bg1"/>
                </a:solidFill>
              </a:rPr>
              <a:t>115</a:t>
            </a:r>
          </a:p>
        </p:txBody>
      </p:sp>
      <p:sp>
        <p:nvSpPr>
          <p:cNvPr id="26" name="Rectangle 25"/>
          <p:cNvSpPr/>
          <p:nvPr userDrawn="1"/>
        </p:nvSpPr>
        <p:spPr>
          <a:xfrm>
            <a:off x="-716642" y="5108779"/>
            <a:ext cx="512307" cy="707341"/>
          </a:xfrm>
          <a:prstGeom prst="rect">
            <a:avLst/>
          </a:prstGeom>
          <a:solidFill>
            <a:srgbClr val="DAE6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100" dirty="0">
                <a:solidFill>
                  <a:srgbClr val="222325"/>
                </a:solidFill>
              </a:rPr>
              <a:t>RGB</a:t>
            </a:r>
          </a:p>
          <a:p>
            <a:pPr>
              <a:defRPr/>
            </a:pPr>
            <a:r>
              <a:rPr lang="en-US" sz="1100" dirty="0">
                <a:solidFill>
                  <a:srgbClr val="222325"/>
                </a:solidFill>
              </a:rPr>
              <a:t>218</a:t>
            </a:r>
          </a:p>
          <a:p>
            <a:pPr>
              <a:defRPr/>
            </a:pPr>
            <a:r>
              <a:rPr lang="en-US" sz="1100" dirty="0">
                <a:solidFill>
                  <a:srgbClr val="222325"/>
                </a:solidFill>
              </a:rPr>
              <a:t>230</a:t>
            </a:r>
          </a:p>
          <a:p>
            <a:pPr>
              <a:defRPr/>
            </a:pPr>
            <a:r>
              <a:rPr lang="en-US" sz="1100" dirty="0">
                <a:solidFill>
                  <a:srgbClr val="222325"/>
                </a:solidFill>
              </a:rPr>
              <a:t>245</a:t>
            </a:r>
          </a:p>
        </p:txBody>
      </p:sp>
      <p:sp>
        <p:nvSpPr>
          <p:cNvPr id="27" name="Rectangle 26"/>
          <p:cNvSpPr/>
          <p:nvPr userDrawn="1"/>
        </p:nvSpPr>
        <p:spPr>
          <a:xfrm>
            <a:off x="-1277180" y="5108779"/>
            <a:ext cx="512307" cy="707341"/>
          </a:xfrm>
          <a:prstGeom prst="rect">
            <a:avLst/>
          </a:prstGeom>
          <a:solidFill>
            <a:srgbClr val="E4FA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100" dirty="0">
                <a:solidFill>
                  <a:srgbClr val="222325"/>
                </a:solidFill>
              </a:rPr>
              <a:t>RGB</a:t>
            </a:r>
          </a:p>
          <a:p>
            <a:pPr>
              <a:defRPr/>
            </a:pPr>
            <a:r>
              <a:rPr lang="en-US" sz="1100" dirty="0">
                <a:solidFill>
                  <a:srgbClr val="222325"/>
                </a:solidFill>
              </a:rPr>
              <a:t>228</a:t>
            </a:r>
          </a:p>
          <a:p>
            <a:pPr>
              <a:defRPr/>
            </a:pPr>
            <a:r>
              <a:rPr lang="en-US" sz="1100" dirty="0">
                <a:solidFill>
                  <a:srgbClr val="222325"/>
                </a:solidFill>
              </a:rPr>
              <a:t>250</a:t>
            </a:r>
          </a:p>
          <a:p>
            <a:pPr>
              <a:defRPr/>
            </a:pPr>
            <a:r>
              <a:rPr lang="en-US" sz="1100" dirty="0">
                <a:solidFill>
                  <a:srgbClr val="222325"/>
                </a:solidFill>
              </a:rPr>
              <a:t>253</a:t>
            </a:r>
          </a:p>
        </p:txBody>
      </p:sp>
      <p:sp>
        <p:nvSpPr>
          <p:cNvPr id="28" name="Rectangle 27"/>
          <p:cNvSpPr/>
          <p:nvPr userDrawn="1"/>
        </p:nvSpPr>
        <p:spPr>
          <a:xfrm>
            <a:off x="-716642" y="5848621"/>
            <a:ext cx="512307" cy="707341"/>
          </a:xfrm>
          <a:prstGeom prst="rect">
            <a:avLst/>
          </a:prstGeom>
          <a:solidFill>
            <a:srgbClr val="FBF1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100" dirty="0">
                <a:solidFill>
                  <a:srgbClr val="222325"/>
                </a:solidFill>
              </a:rPr>
              <a:t>RGB</a:t>
            </a:r>
          </a:p>
          <a:p>
            <a:pPr>
              <a:defRPr/>
            </a:pPr>
            <a:r>
              <a:rPr lang="en-US" sz="1100" dirty="0">
                <a:solidFill>
                  <a:srgbClr val="222325"/>
                </a:solidFill>
              </a:rPr>
              <a:t>251</a:t>
            </a:r>
          </a:p>
          <a:p>
            <a:pPr>
              <a:defRPr/>
            </a:pPr>
            <a:r>
              <a:rPr lang="en-US" sz="1100" dirty="0">
                <a:solidFill>
                  <a:srgbClr val="222325"/>
                </a:solidFill>
              </a:rPr>
              <a:t>241</a:t>
            </a:r>
          </a:p>
          <a:p>
            <a:pPr>
              <a:defRPr/>
            </a:pPr>
            <a:r>
              <a:rPr lang="en-US" sz="1100" dirty="0">
                <a:solidFill>
                  <a:srgbClr val="222325"/>
                </a:solidFill>
              </a:rPr>
              <a:t>223</a:t>
            </a:r>
          </a:p>
        </p:txBody>
      </p:sp>
      <p:sp>
        <p:nvSpPr>
          <p:cNvPr id="29" name="Rectangle 28"/>
          <p:cNvSpPr/>
          <p:nvPr userDrawn="1"/>
        </p:nvSpPr>
        <p:spPr>
          <a:xfrm>
            <a:off x="-1277180" y="5848621"/>
            <a:ext cx="512307" cy="707341"/>
          </a:xfrm>
          <a:prstGeom prst="rect">
            <a:avLst/>
          </a:prstGeom>
          <a:solidFill>
            <a:srgbClr val="FEF3F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100" dirty="0">
                <a:solidFill>
                  <a:srgbClr val="222325"/>
                </a:solidFill>
              </a:rPr>
              <a:t>RGB</a:t>
            </a:r>
          </a:p>
          <a:p>
            <a:pPr>
              <a:defRPr/>
            </a:pPr>
            <a:r>
              <a:rPr lang="en-US" sz="1100" dirty="0">
                <a:solidFill>
                  <a:srgbClr val="222325"/>
                </a:solidFill>
              </a:rPr>
              <a:t>254</a:t>
            </a:r>
          </a:p>
          <a:p>
            <a:pPr>
              <a:defRPr/>
            </a:pPr>
            <a:r>
              <a:rPr lang="en-US" sz="1100" dirty="0">
                <a:solidFill>
                  <a:srgbClr val="222325"/>
                </a:solidFill>
              </a:rPr>
              <a:t>243</a:t>
            </a:r>
          </a:p>
          <a:p>
            <a:pPr>
              <a:defRPr/>
            </a:pPr>
            <a:r>
              <a:rPr lang="en-US" sz="1100" dirty="0">
                <a:solidFill>
                  <a:srgbClr val="222325"/>
                </a:solidFill>
              </a:rPr>
              <a:t>243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5" r:id="rId7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2B2F7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2B2F7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2B2F7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2B2F7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Clr>
          <a:srgbClr val="00A8BF"/>
        </a:buClr>
        <a:buSzPct val="75000"/>
        <a:buFont typeface="Arial" panose="020B0604020202020204" pitchFamily="34" charset="0"/>
        <a:buChar char="►"/>
        <a:defRPr sz="2600" kern="1200">
          <a:solidFill>
            <a:srgbClr val="222325"/>
          </a:solidFill>
          <a:latin typeface="Arial" pitchFamily="34" charset="0"/>
          <a:ea typeface="+mn-ea"/>
          <a:cs typeface="Arial" pitchFamily="34" charset="0"/>
        </a:defRPr>
      </a:lvl1pPr>
      <a:lvl2pPr marL="800100" indent="-342900" algn="l" rtl="0" eaLnBrk="0" fontAlgn="base" hangingPunct="0">
        <a:spcBef>
          <a:spcPts val="600"/>
        </a:spcBef>
        <a:spcAft>
          <a:spcPct val="0"/>
        </a:spcAft>
        <a:buClr>
          <a:srgbClr val="00A8BF"/>
        </a:buClr>
        <a:buFont typeface="Arial" panose="020B0604020202020204" pitchFamily="34" charset="0"/>
        <a:buChar char="•"/>
        <a:defRPr sz="2200" kern="1200">
          <a:solidFill>
            <a:srgbClr val="222325"/>
          </a:solidFill>
          <a:latin typeface="Arial" pitchFamily="34" charset="0"/>
          <a:ea typeface="+mn-ea"/>
          <a:cs typeface="Arial" pitchFamily="34" charset="0"/>
        </a:defRPr>
      </a:lvl2pPr>
      <a:lvl3pPr marL="1200150" indent="-285750" algn="l" rtl="0" eaLnBrk="0" fontAlgn="base" hangingPunct="0">
        <a:spcBef>
          <a:spcPts val="600"/>
        </a:spcBef>
        <a:spcAft>
          <a:spcPct val="0"/>
        </a:spcAft>
        <a:buClr>
          <a:srgbClr val="00A8BF"/>
        </a:buClr>
        <a:buFont typeface="Arial" panose="020B0604020202020204" pitchFamily="34" charset="0"/>
        <a:buChar char="•"/>
        <a:defRPr kern="1200">
          <a:solidFill>
            <a:srgbClr val="222325"/>
          </a:solidFill>
          <a:latin typeface="Arial" pitchFamily="34" charset="0"/>
          <a:ea typeface="+mn-ea"/>
          <a:cs typeface="Arial" pitchFamily="34" charset="0"/>
        </a:defRPr>
      </a:lvl3pPr>
      <a:lvl4pPr marL="1657350" indent="-285750" algn="l" rtl="0" eaLnBrk="0" fontAlgn="base" hangingPunct="0">
        <a:spcBef>
          <a:spcPts val="600"/>
        </a:spcBef>
        <a:spcAft>
          <a:spcPct val="0"/>
        </a:spcAft>
        <a:buClr>
          <a:srgbClr val="00A8BF"/>
        </a:buClr>
        <a:buFont typeface="Arial" panose="020B0604020202020204" pitchFamily="34" charset="0"/>
        <a:buChar char="•"/>
        <a:defRPr sz="1600" kern="1200">
          <a:solidFill>
            <a:srgbClr val="222325"/>
          </a:solidFill>
          <a:latin typeface="Arial" pitchFamily="34" charset="0"/>
          <a:ea typeface="+mn-ea"/>
          <a:cs typeface="Arial" pitchFamily="34" charset="0"/>
        </a:defRPr>
      </a:lvl4pPr>
      <a:lvl5pPr marL="2114550" indent="-285750" algn="l" rtl="0" eaLnBrk="0" fontAlgn="base" hangingPunct="0">
        <a:spcBef>
          <a:spcPts val="600"/>
        </a:spcBef>
        <a:spcAft>
          <a:spcPct val="0"/>
        </a:spcAft>
        <a:buClr>
          <a:srgbClr val="00A8BF"/>
        </a:buClr>
        <a:buFont typeface="Arial" panose="020B0604020202020204" pitchFamily="34" charset="0"/>
        <a:buChar char="•"/>
        <a:defRPr sz="1600" kern="1200">
          <a:solidFill>
            <a:srgbClr val="222325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6" r="10186"/>
          <a:stretch/>
        </p:blipFill>
        <p:spPr>
          <a:xfrm>
            <a:off x="4119005" y="1965097"/>
            <a:ext cx="4846320" cy="421965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DE65E3-8F55-46F3-AA0C-241EB47AF768}" type="slidenum">
              <a:rPr kumimoji="0" lang="en-US" altLang="en-US" sz="900" b="1" i="0" u="none" strike="noStrike" kern="1200" cap="none" spc="0" normalizeH="0" baseline="0" noProof="0" smtClean="0">
                <a:ln>
                  <a:noFill/>
                </a:ln>
                <a:solidFill>
                  <a:srgbClr val="1E365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900" b="1" i="0" u="none" strike="noStrike" kern="1200" cap="none" spc="0" normalizeH="0" baseline="0" noProof="0">
              <a:ln>
                <a:noFill/>
              </a:ln>
              <a:solidFill>
                <a:srgbClr val="1E365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Soon to Your State!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85D3CFB-CE62-4917-B82F-9DB206FEC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3572" y="1610330"/>
            <a:ext cx="4393324" cy="492918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en-US" sz="2000" dirty="0" smtClean="0"/>
              <a:t>Now Available: AL, AR, AZ, CO, CT, DE, FL, GA, IA, ID, IL, KS, ME, MI, MN, MS, NE, OK, OR, PA, SC, SD, TN, WI, WV and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000" dirty="0"/>
              <a:t> </a:t>
            </a:r>
            <a:r>
              <a:rPr lang="en-US" altLang="en-US" sz="2000" dirty="0" smtClean="0"/>
              <a:t>    WY!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altLang="en-US" sz="2000" dirty="0"/>
          </a:p>
          <a:p>
            <a:pPr>
              <a:spcBef>
                <a:spcPts val="0"/>
              </a:spcBef>
            </a:pPr>
            <a:r>
              <a:rPr lang="en-US" altLang="en-US" sz="2000" dirty="0" smtClean="0"/>
              <a:t>Launching 6/21: LA, MO, ND,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000" dirty="0" smtClean="0"/>
              <a:t>     NM, NV and UT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altLang="en-US" sz="2000" dirty="0"/>
          </a:p>
          <a:p>
            <a:pPr>
              <a:spcBef>
                <a:spcPts val="0"/>
              </a:spcBef>
            </a:pPr>
            <a:r>
              <a:rPr lang="en-US" altLang="en-US" sz="2000" dirty="0" smtClean="0"/>
              <a:t>Launching 7/19: TX, KY and OH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000" dirty="0" smtClean="0"/>
              <a:t>     (More States to come for 7/19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000" dirty="0"/>
              <a:t> </a:t>
            </a:r>
            <a:r>
              <a:rPr lang="en-US" altLang="en-US" sz="2000" dirty="0" smtClean="0"/>
              <a:t>      Launch!)</a:t>
            </a:r>
            <a:endParaRPr lang="en-US" altLang="en-US" sz="2000" dirty="0"/>
          </a:p>
          <a:p>
            <a:pPr>
              <a:spcBef>
                <a:spcPts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297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9D29CDB-5259-4853-8491-52C7761D5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075339"/>
            <a:ext cx="8339138" cy="1169888"/>
          </a:xfrm>
        </p:spPr>
        <p:txBody>
          <a:bodyPr/>
          <a:lstStyle/>
          <a:p>
            <a:r>
              <a:rPr lang="en-US" dirty="0"/>
              <a:t>Issue age premiums- rates that stay the same as your client ages (rates may vary in some states)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E65E3-8F55-46F3-AA0C-241EB47AF768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Prime DVH: Monthly </a:t>
            </a:r>
            <a:r>
              <a:rPr lang="en-US" dirty="0" smtClean="0"/>
              <a:t>Premiums </a:t>
            </a:r>
            <a:r>
              <a:rPr lang="en-US" smtClean="0"/>
              <a:t>(Standard)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998216"/>
              </p:ext>
            </p:extLst>
          </p:nvPr>
        </p:nvGraphicFramePr>
        <p:xfrm>
          <a:off x="266937" y="1357244"/>
          <a:ext cx="8581729" cy="3561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2390">
                  <a:extLst>
                    <a:ext uri="{9D8B030D-6E8A-4147-A177-3AD203B41FA5}">
                      <a16:colId xmlns:a16="http://schemas.microsoft.com/office/drawing/2014/main" val="54229036"/>
                    </a:ext>
                  </a:extLst>
                </a:gridCol>
                <a:gridCol w="2213113">
                  <a:extLst>
                    <a:ext uri="{9D8B030D-6E8A-4147-A177-3AD203B41FA5}">
                      <a16:colId xmlns:a16="http://schemas.microsoft.com/office/drawing/2014/main" val="2334720403"/>
                    </a:ext>
                  </a:extLst>
                </a:gridCol>
                <a:gridCol w="2213113">
                  <a:extLst>
                    <a:ext uri="{9D8B030D-6E8A-4147-A177-3AD203B41FA5}">
                      <a16:colId xmlns:a16="http://schemas.microsoft.com/office/drawing/2014/main" val="2575418448"/>
                    </a:ext>
                  </a:extLst>
                </a:gridCol>
                <a:gridCol w="2213113">
                  <a:extLst>
                    <a:ext uri="{9D8B030D-6E8A-4147-A177-3AD203B41FA5}">
                      <a16:colId xmlns:a16="http://schemas.microsoft.com/office/drawing/2014/main" val="1811807392"/>
                    </a:ext>
                  </a:extLst>
                </a:gridCol>
              </a:tblGrid>
              <a:tr h="5935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Issue Age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9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$1,000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Annual Benefit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9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$1,500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Annual Benefit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9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$2,000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Annual Benefit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9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856195"/>
                  </a:ext>
                </a:extLst>
              </a:tr>
              <a:tr h="5935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 – 17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$20.00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$25.00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$31.00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8424766"/>
                  </a:ext>
                </a:extLst>
              </a:tr>
              <a:tr h="5935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 – 25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$22.00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$28.00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$33.00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9447247"/>
                  </a:ext>
                </a:extLst>
              </a:tr>
              <a:tr h="5935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26 – 40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$25.00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$30.00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$39.00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386135"/>
                  </a:ext>
                </a:extLst>
              </a:tr>
              <a:tr h="5935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41 – 65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$29.00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$36.00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$46.00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8471103"/>
                  </a:ext>
                </a:extLst>
              </a:tr>
              <a:tr h="5935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66 – 90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$38.00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$47.00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$60.00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7083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51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9D29CDB-5259-4853-8491-52C7761D5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075339"/>
            <a:ext cx="8339138" cy="1169888"/>
          </a:xfrm>
        </p:spPr>
        <p:txBody>
          <a:bodyPr/>
          <a:lstStyle/>
          <a:p>
            <a:r>
              <a:rPr lang="en-US" dirty="0"/>
              <a:t>Issue age premiums- rates that stay the same as your client ages (rates may vary in some states)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E65E3-8F55-46F3-AA0C-241EB47AF768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Prime DVH: Monthly </a:t>
            </a:r>
            <a:r>
              <a:rPr lang="en-US" dirty="0" smtClean="0"/>
              <a:t>Premiums (CO Only)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67153"/>
              </p:ext>
            </p:extLst>
          </p:nvPr>
        </p:nvGraphicFramePr>
        <p:xfrm>
          <a:off x="266937" y="1357244"/>
          <a:ext cx="8581729" cy="3561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2390">
                  <a:extLst>
                    <a:ext uri="{9D8B030D-6E8A-4147-A177-3AD203B41FA5}">
                      <a16:colId xmlns:a16="http://schemas.microsoft.com/office/drawing/2014/main" val="54229036"/>
                    </a:ext>
                  </a:extLst>
                </a:gridCol>
                <a:gridCol w="2213113">
                  <a:extLst>
                    <a:ext uri="{9D8B030D-6E8A-4147-A177-3AD203B41FA5}">
                      <a16:colId xmlns:a16="http://schemas.microsoft.com/office/drawing/2014/main" val="2334720403"/>
                    </a:ext>
                  </a:extLst>
                </a:gridCol>
                <a:gridCol w="2213113">
                  <a:extLst>
                    <a:ext uri="{9D8B030D-6E8A-4147-A177-3AD203B41FA5}">
                      <a16:colId xmlns:a16="http://schemas.microsoft.com/office/drawing/2014/main" val="2575418448"/>
                    </a:ext>
                  </a:extLst>
                </a:gridCol>
                <a:gridCol w="2213113">
                  <a:extLst>
                    <a:ext uri="{9D8B030D-6E8A-4147-A177-3AD203B41FA5}">
                      <a16:colId xmlns:a16="http://schemas.microsoft.com/office/drawing/2014/main" val="1811807392"/>
                    </a:ext>
                  </a:extLst>
                </a:gridCol>
              </a:tblGrid>
              <a:tr h="5935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Issue Age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9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$1,000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Annual Benefit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9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$1,500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Annual Benefit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9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$2,000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Annual Benefit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9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856195"/>
                  </a:ext>
                </a:extLst>
              </a:tr>
              <a:tr h="5935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 – 17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$17.00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$25.00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$31.00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8424766"/>
                  </a:ext>
                </a:extLst>
              </a:tr>
              <a:tr h="5935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 – 25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$19.00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$28.00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$33.00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9447247"/>
                  </a:ext>
                </a:extLst>
              </a:tr>
              <a:tr h="5935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26 – 40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21.00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$30.00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$39.00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386135"/>
                  </a:ext>
                </a:extLst>
              </a:tr>
              <a:tr h="5935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41 – 65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$36.00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$46.00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8471103"/>
                  </a:ext>
                </a:extLst>
              </a:tr>
              <a:tr h="5935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66 – 90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32.00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$47.00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$60.00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7083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711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9D29CDB-5259-4853-8491-52C7761D5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075339"/>
            <a:ext cx="8339138" cy="1169888"/>
          </a:xfrm>
        </p:spPr>
        <p:txBody>
          <a:bodyPr/>
          <a:lstStyle/>
          <a:p>
            <a:r>
              <a:rPr lang="en-US" dirty="0"/>
              <a:t>Issue age premiums- rates that stay the same as your client ages (rates may vary in some states)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E65E3-8F55-46F3-AA0C-241EB47AF768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Prime DVH: Monthly </a:t>
            </a:r>
            <a:r>
              <a:rPr lang="en-US" dirty="0" smtClean="0"/>
              <a:t>Premiums (FL Only)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605697"/>
              </p:ext>
            </p:extLst>
          </p:nvPr>
        </p:nvGraphicFramePr>
        <p:xfrm>
          <a:off x="266937" y="1357244"/>
          <a:ext cx="8581729" cy="3561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2390">
                  <a:extLst>
                    <a:ext uri="{9D8B030D-6E8A-4147-A177-3AD203B41FA5}">
                      <a16:colId xmlns:a16="http://schemas.microsoft.com/office/drawing/2014/main" val="54229036"/>
                    </a:ext>
                  </a:extLst>
                </a:gridCol>
                <a:gridCol w="2213113">
                  <a:extLst>
                    <a:ext uri="{9D8B030D-6E8A-4147-A177-3AD203B41FA5}">
                      <a16:colId xmlns:a16="http://schemas.microsoft.com/office/drawing/2014/main" val="2334720403"/>
                    </a:ext>
                  </a:extLst>
                </a:gridCol>
                <a:gridCol w="2213113">
                  <a:extLst>
                    <a:ext uri="{9D8B030D-6E8A-4147-A177-3AD203B41FA5}">
                      <a16:colId xmlns:a16="http://schemas.microsoft.com/office/drawing/2014/main" val="2575418448"/>
                    </a:ext>
                  </a:extLst>
                </a:gridCol>
                <a:gridCol w="2213113">
                  <a:extLst>
                    <a:ext uri="{9D8B030D-6E8A-4147-A177-3AD203B41FA5}">
                      <a16:colId xmlns:a16="http://schemas.microsoft.com/office/drawing/2014/main" val="1811807392"/>
                    </a:ext>
                  </a:extLst>
                </a:gridCol>
              </a:tblGrid>
              <a:tr h="5935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Issue Age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9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$1,000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Annual Benefit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9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$1,500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Annual Benefit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9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$2,000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Annual Benefit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9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856195"/>
                  </a:ext>
                </a:extLst>
              </a:tr>
              <a:tr h="5935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 – 17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$17.00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24.00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8424766"/>
                  </a:ext>
                </a:extLst>
              </a:tr>
              <a:tr h="5935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 – 25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$19.00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27.00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32.00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9447247"/>
                  </a:ext>
                </a:extLst>
              </a:tr>
              <a:tr h="5935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26 – 40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21.00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$29.00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38.00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386135"/>
                  </a:ext>
                </a:extLst>
              </a:tr>
              <a:tr h="5935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41 – 65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33.00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44.00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8471103"/>
                  </a:ext>
                </a:extLst>
              </a:tr>
              <a:tr h="5935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66 – 90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32.00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44.00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$57.00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7083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777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9D29CDB-5259-4853-8491-52C7761D5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075339"/>
            <a:ext cx="8339138" cy="1169888"/>
          </a:xfrm>
        </p:spPr>
        <p:txBody>
          <a:bodyPr/>
          <a:lstStyle/>
          <a:p>
            <a:r>
              <a:rPr lang="en-US" dirty="0"/>
              <a:t>Issue age premiums- rates that stay the same as your client ages (rates may vary in some states)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E65E3-8F55-46F3-AA0C-241EB47AF768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Prime DVH: Monthly </a:t>
            </a:r>
            <a:r>
              <a:rPr lang="en-US" dirty="0" smtClean="0"/>
              <a:t>Premiums (MN Only)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821704"/>
              </p:ext>
            </p:extLst>
          </p:nvPr>
        </p:nvGraphicFramePr>
        <p:xfrm>
          <a:off x="266937" y="1357244"/>
          <a:ext cx="8581729" cy="3561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2390">
                  <a:extLst>
                    <a:ext uri="{9D8B030D-6E8A-4147-A177-3AD203B41FA5}">
                      <a16:colId xmlns:a16="http://schemas.microsoft.com/office/drawing/2014/main" val="54229036"/>
                    </a:ext>
                  </a:extLst>
                </a:gridCol>
                <a:gridCol w="2213113">
                  <a:extLst>
                    <a:ext uri="{9D8B030D-6E8A-4147-A177-3AD203B41FA5}">
                      <a16:colId xmlns:a16="http://schemas.microsoft.com/office/drawing/2014/main" val="2334720403"/>
                    </a:ext>
                  </a:extLst>
                </a:gridCol>
                <a:gridCol w="2213113">
                  <a:extLst>
                    <a:ext uri="{9D8B030D-6E8A-4147-A177-3AD203B41FA5}">
                      <a16:colId xmlns:a16="http://schemas.microsoft.com/office/drawing/2014/main" val="2575418448"/>
                    </a:ext>
                  </a:extLst>
                </a:gridCol>
                <a:gridCol w="2213113">
                  <a:extLst>
                    <a:ext uri="{9D8B030D-6E8A-4147-A177-3AD203B41FA5}">
                      <a16:colId xmlns:a16="http://schemas.microsoft.com/office/drawing/2014/main" val="1811807392"/>
                    </a:ext>
                  </a:extLst>
                </a:gridCol>
              </a:tblGrid>
              <a:tr h="5935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Issue Age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9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$1,000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Annual Benefit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9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$1,500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Annual Benefit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9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$2,000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Annual Benefit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9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856195"/>
                  </a:ext>
                </a:extLst>
              </a:tr>
              <a:tr h="5935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 – 17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$17.00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31.00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8424766"/>
                  </a:ext>
                </a:extLst>
              </a:tr>
              <a:tr h="5935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 – 25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$19.00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28.00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33.00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9447247"/>
                  </a:ext>
                </a:extLst>
              </a:tr>
              <a:tr h="5935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26 – 40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21.00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$30.00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39.00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386135"/>
                  </a:ext>
                </a:extLst>
              </a:tr>
              <a:tr h="5935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41 – 65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36.00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46.00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8471103"/>
                  </a:ext>
                </a:extLst>
              </a:tr>
              <a:tr h="5935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66 – 90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32.00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47.00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$60.00</a:t>
                      </a:r>
                      <a:endParaRPr lang="en-US" sz="1600" b="0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7083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525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MIA">
      <a:dk1>
        <a:srgbClr val="0065BD"/>
      </a:dk1>
      <a:lt1>
        <a:sysClr val="window" lastClr="FFFFFF"/>
      </a:lt1>
      <a:dk2>
        <a:srgbClr val="009B3A"/>
      </a:dk2>
      <a:lt2>
        <a:srgbClr val="5F5F5F"/>
      </a:lt2>
      <a:accent1>
        <a:srgbClr val="009FDA"/>
      </a:accent1>
      <a:accent2>
        <a:srgbClr val="69BE28"/>
      </a:accent2>
      <a:accent3>
        <a:srgbClr val="9325B2"/>
      </a:accent3>
      <a:accent4>
        <a:srgbClr val="DF7A00"/>
      </a:accent4>
      <a:accent5>
        <a:srgbClr val="7E8083"/>
      </a:accent5>
      <a:accent6>
        <a:srgbClr val="009B3A"/>
      </a:accent6>
      <a:hlink>
        <a:srgbClr val="0065BD"/>
      </a:hlink>
      <a:folHlink>
        <a:srgbClr val="7F7F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21477</TotalTime>
  <Words>460</Words>
  <Application>Microsoft Office PowerPoint</Application>
  <PresentationFormat>On-screen Show (4:3)</PresentationFormat>
  <Paragraphs>141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Office Theme</vt:lpstr>
      <vt:lpstr>Coming Soon to Your State! </vt:lpstr>
      <vt:lpstr>Prime DVH: Monthly Premiums (Standard)</vt:lpstr>
      <vt:lpstr>Prime DVH: Monthly Premiums (CO Only)</vt:lpstr>
      <vt:lpstr>Prime DVH: Monthly Premiums (FL Only)</vt:lpstr>
      <vt:lpstr>Prime DVH: Monthly Premiums (MN Only)</vt:lpstr>
    </vt:vector>
  </TitlesOfParts>
  <Company>HealthMarkets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sandy.scott</dc:creator>
  <cp:lastModifiedBy>Zundel, Mike</cp:lastModifiedBy>
  <cp:revision>470</cp:revision>
  <cp:lastPrinted>2018-07-27T13:53:50Z</cp:lastPrinted>
  <dcterms:created xsi:type="dcterms:W3CDTF">2011-04-04T21:57:10Z</dcterms:created>
  <dcterms:modified xsi:type="dcterms:W3CDTF">2019-05-22T15:28:16Z</dcterms:modified>
</cp:coreProperties>
</file>